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44F776-A3D3-4934-8408-B05F3DA09694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990DBB-8D3F-4A41-B421-5FCEBE863F1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32656" y="1539346"/>
            <a:ext cx="4536504" cy="2240565"/>
          </a:xfrm>
        </p:spPr>
        <p:txBody>
          <a:bodyPr/>
          <a:lstStyle/>
          <a:p>
            <a:pPr algn="l"/>
            <a:r>
              <a:rPr lang="cs-CZ" sz="1600" dirty="0"/>
              <a:t>Pondělí – hry a soutěže na fotbalovém hřišti</a:t>
            </a:r>
          </a:p>
          <a:p>
            <a:pPr algn="l"/>
            <a:r>
              <a:rPr lang="cs-CZ" sz="1600" dirty="0"/>
              <a:t>Úterý – výlet (zoo, muzea, aj.)</a:t>
            </a:r>
          </a:p>
          <a:p>
            <a:pPr algn="l"/>
            <a:r>
              <a:rPr lang="cs-CZ" sz="1600" dirty="0"/>
              <a:t>Středa – koupaliště</a:t>
            </a:r>
          </a:p>
          <a:p>
            <a:pPr algn="l"/>
            <a:r>
              <a:rPr lang="cs-CZ" sz="1600" dirty="0"/>
              <a:t>Čtvrtek – míčové hry (tenis), příroda</a:t>
            </a:r>
          </a:p>
          <a:p>
            <a:pPr algn="l"/>
            <a:r>
              <a:rPr lang="cs-CZ" sz="1600" dirty="0"/>
              <a:t>Pátek – </a:t>
            </a:r>
            <a:r>
              <a:rPr lang="cs-CZ" sz="1600" dirty="0" err="1"/>
              <a:t>cyklovýlet</a:t>
            </a:r>
            <a:r>
              <a:rPr lang="cs-CZ" sz="1600" dirty="0"/>
              <a:t>, kresba, promítání</a:t>
            </a:r>
          </a:p>
          <a:p>
            <a:pPr algn="l"/>
            <a:r>
              <a:rPr lang="cs-CZ" sz="1000" b="0" dirty="0"/>
              <a:t>*změna denního programu dle počasí</a:t>
            </a:r>
          </a:p>
          <a:p>
            <a:pPr algn="l"/>
            <a:r>
              <a:rPr lang="cs-CZ" sz="1000" b="0" dirty="0"/>
              <a:t>*při nepřízni počasí program v sokolovně</a:t>
            </a:r>
            <a:endParaRPr lang="cs-CZ" sz="1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-1" y="3923928"/>
            <a:ext cx="6806885" cy="1224136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sz="1900" b="1" dirty="0"/>
              <a:t>Místo:			Datum a čas	         Dítě za den</a:t>
            </a:r>
          </a:p>
          <a:p>
            <a:pPr marL="4572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Fotbalové hřiště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1.7. – 30.8. 2024     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450 Kč</a:t>
            </a:r>
          </a:p>
          <a:p>
            <a:pPr marL="4572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Štarnov		7:00 – 16:00</a:t>
            </a:r>
            <a:endParaRPr lang="cs-CZ" sz="2000" b="1" dirty="0"/>
          </a:p>
          <a:p>
            <a:pPr marL="45720" indent="0">
              <a:buNone/>
            </a:pPr>
            <a:endParaRPr lang="cs-CZ" b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332656" y="5004048"/>
            <a:ext cx="6120680" cy="3960440"/>
          </a:xfrm>
        </p:spPr>
        <p:txBody>
          <a:bodyPr/>
          <a:lstStyle/>
          <a:p>
            <a:pPr algn="l"/>
            <a:r>
              <a:rPr lang="cs-CZ" sz="1600" dirty="0"/>
              <a:t>     V ceně   			Prezence</a:t>
            </a:r>
            <a:endParaRPr lang="cs-CZ" sz="1600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3">
                    <a:lumMod val="50000"/>
                  </a:schemeClr>
                </a:solidFill>
              </a:rPr>
              <a:t>Pitný režim			7:00 – 8:00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3">
                    <a:lumMod val="50000"/>
                  </a:schemeClr>
                </a:solidFill>
              </a:rPr>
              <a:t>Oběd				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3">
                    <a:lumMod val="50000"/>
                  </a:schemeClr>
                </a:solidFill>
              </a:rPr>
              <a:t>Dopolední svačinka		</a:t>
            </a:r>
            <a:r>
              <a:rPr lang="cs-CZ" sz="1600" dirty="0"/>
              <a:t>Vyzvednutí</a:t>
            </a:r>
            <a:endParaRPr lang="cs-CZ" sz="1600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3">
                    <a:lumMod val="50000"/>
                  </a:schemeClr>
                </a:solidFill>
              </a:rPr>
              <a:t>Odpolední svačinka		15:00 – 16:00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3">
                    <a:lumMod val="50000"/>
                  </a:schemeClr>
                </a:solidFill>
              </a:rPr>
              <a:t>Zkušení instruktoři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accent3">
                    <a:lumMod val="50000"/>
                  </a:schemeClr>
                </a:solidFill>
              </a:rPr>
              <a:t>Zdravotník</a:t>
            </a:r>
          </a:p>
          <a:p>
            <a:pPr algn="l"/>
            <a:r>
              <a:rPr lang="cs-CZ" sz="1600" dirty="0">
                <a:solidFill>
                  <a:srgbClr val="FF0000"/>
                </a:solidFill>
              </a:rPr>
              <a:t>Pro děti od 1. až 7. třídy ZŠ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Přihlášky: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 +420 733 344 619</a:t>
            </a:r>
          </a:p>
          <a:p>
            <a:pPr algn="l"/>
            <a:r>
              <a:rPr lang="cs-CZ" sz="1600" dirty="0"/>
              <a:t>  </a:t>
            </a:r>
            <a:r>
              <a:rPr lang="cs-CZ" sz="1600" dirty="0">
                <a:solidFill>
                  <a:schemeClr val="tx1"/>
                </a:solidFill>
              </a:rPr>
              <a:t>coufalviktor@seznam.cz</a:t>
            </a:r>
            <a:endParaRPr lang="cs-CZ" sz="1600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1" y="2000754"/>
            <a:ext cx="2304504" cy="1398075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-34483" y="0"/>
            <a:ext cx="6858000" cy="2627784"/>
          </a:xfrm>
        </p:spPr>
        <p:txBody>
          <a:bodyPr/>
          <a:lstStyle/>
          <a:p>
            <a:pPr marL="0" indent="0" algn="ctr">
              <a:buNone/>
            </a:pPr>
            <a:r>
              <a:rPr lang="cs-CZ" u="sng" dirty="0"/>
              <a:t>LETNÍ „PŘÍVESNICKÉ“ TÁBORY ŠTARNOV</a:t>
            </a:r>
            <a:br>
              <a:rPr lang="cs-CZ" dirty="0"/>
            </a:br>
            <a:r>
              <a:rPr lang="cs-CZ" sz="1000" dirty="0"/>
              <a:t>Lze se přihlásit od jednoho dne až na celé prázdniny</a:t>
            </a:r>
          </a:p>
        </p:txBody>
      </p:sp>
      <p:pic>
        <p:nvPicPr>
          <p:cNvPr id="1026" name="Picture 2" descr="C:\Users\Vikto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469" y="7020272"/>
            <a:ext cx="3744416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247561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3868</TotalTime>
  <Words>155</Words>
  <Application>Microsoft Office PowerPoint</Application>
  <PresentationFormat>Předvádění na obrazovce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Georgia</vt:lpstr>
      <vt:lpstr>Trebuchet MS</vt:lpstr>
      <vt:lpstr>Wingdings</vt:lpstr>
      <vt:lpstr>Aerodynamika</vt:lpstr>
      <vt:lpstr>LETNÍ „PŘÍVESNICKÉ“ TÁBORY ŠTARNOV Lze se přihlásit od jednoho dne až na celé prázdniny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PŘÍVESNICKÝ TÁBOR ŠTARNOV</dc:title>
  <dc:creator>Viktor</dc:creator>
  <cp:lastModifiedBy>Obec Štarnov</cp:lastModifiedBy>
  <cp:revision>9</cp:revision>
  <dcterms:created xsi:type="dcterms:W3CDTF">2024-05-26T15:46:54Z</dcterms:created>
  <dcterms:modified xsi:type="dcterms:W3CDTF">2024-05-29T08:46:03Z</dcterms:modified>
</cp:coreProperties>
</file>